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56" r:id="rId2"/>
    <p:sldId id="321" r:id="rId3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90707"/>
    <a:srgbClr val="33CC33"/>
    <a:srgbClr val="FF9900"/>
    <a:srgbClr val="000066"/>
    <a:srgbClr val="00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9506" autoAdjust="0"/>
  </p:normalViewPr>
  <p:slideViewPr>
    <p:cSldViewPr>
      <p:cViewPr>
        <p:scale>
          <a:sx n="90" d="100"/>
          <a:sy n="90" d="100"/>
        </p:scale>
        <p:origin x="-147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7FCF17-34BC-4CED-8DEE-41CD8A31E4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70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500CCE1-A441-4880-82DA-B55256D18D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59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Text Box 1056"/>
          <p:cNvSpPr txBox="1">
            <a:spLocks noChangeArrowheads="1"/>
          </p:cNvSpPr>
          <p:nvPr userDrawn="1"/>
        </p:nvSpPr>
        <p:spPr bwMode="auto">
          <a:xfrm>
            <a:off x="0" y="6237312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folHlink"/>
                </a:solidFill>
                <a:latin typeface="Arial" charset="0"/>
              </a:rPr>
              <a:t>www.civ.puc-rio.br</a:t>
            </a: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323528" y="1772816"/>
            <a:ext cx="8352928" cy="46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342900" indent="-342900" algn="ctr">
              <a:buNone/>
              <a:defRPr lang="en-US" baseline="0" dirty="0">
                <a:solidFill>
                  <a:srgbClr val="000099"/>
                </a:solidFill>
              </a:defRPr>
            </a:lvl1pPr>
          </a:lstStyle>
          <a:p>
            <a:pPr marL="0" marR="0" lvl="0" indent="0" fontAlgn="auto">
              <a:spcBef>
                <a:spcPts val="30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Author’s name</a:t>
            </a:r>
          </a:p>
        </p:txBody>
      </p:sp>
      <p:sp>
        <p:nvSpPr>
          <p:cNvPr id="14" name="Espaço Reservado para Conteúdo 8"/>
          <p:cNvSpPr>
            <a:spLocks noGrp="1"/>
          </p:cNvSpPr>
          <p:nvPr>
            <p:ph sz="quarter" idx="11" hasCustomPrompt="1"/>
          </p:nvPr>
        </p:nvSpPr>
        <p:spPr>
          <a:xfrm>
            <a:off x="1043608" y="5284359"/>
            <a:ext cx="7632848" cy="3048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pt-BR" sz="2000" baseline="0" dirty="0">
                <a:solidFill>
                  <a:srgbClr val="000099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Conference Title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Espaço Reservado para Conteúdo 15"/>
          <p:cNvSpPr>
            <a:spLocks noGrp="1"/>
          </p:cNvSpPr>
          <p:nvPr>
            <p:ph sz="quarter" idx="12" hasCustomPrompt="1"/>
          </p:nvPr>
        </p:nvSpPr>
        <p:spPr>
          <a:xfrm>
            <a:off x="323528" y="4509152"/>
            <a:ext cx="8352928" cy="28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pt-BR" sz="2000" baseline="0" dirty="0">
                <a:solidFill>
                  <a:srgbClr val="000099"/>
                </a:solidFill>
              </a:defRPr>
            </a:lvl1pPr>
          </a:lstStyle>
          <a:p>
            <a:pPr eaLnBrk="1" hangingPunct="1"/>
            <a:r>
              <a:rPr lang="en-US" dirty="0">
                <a:solidFill>
                  <a:schemeClr val="folHlink"/>
                </a:solidFill>
                <a:latin typeface="Arial" charset="0"/>
              </a:rPr>
              <a:t>City, Country – Month, date and year </a:t>
            </a:r>
          </a:p>
        </p:txBody>
      </p:sp>
      <p:sp>
        <p:nvSpPr>
          <p:cNvPr id="13" name="Espaço Reservado para Conteúdo 15"/>
          <p:cNvSpPr>
            <a:spLocks noGrp="1"/>
          </p:cNvSpPr>
          <p:nvPr>
            <p:ph sz="quarter" idx="13" hasCustomPrompt="1"/>
          </p:nvPr>
        </p:nvSpPr>
        <p:spPr>
          <a:xfrm>
            <a:off x="323528" y="2708920"/>
            <a:ext cx="8352928" cy="12961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pt-BR" sz="2000" baseline="0" dirty="0">
                <a:solidFill>
                  <a:srgbClr val="000099"/>
                </a:solidFill>
              </a:defRPr>
            </a:lvl1pPr>
          </a:lstStyle>
          <a:p>
            <a:pPr eaLnBrk="1" hangingPunct="1"/>
            <a:r>
              <a:rPr lang="en-US" dirty="0">
                <a:solidFill>
                  <a:schemeClr val="folHlink"/>
                </a:solidFill>
                <a:latin typeface="Arial" charset="0"/>
              </a:rPr>
              <a:t>Civil Engineering Department</a:t>
            </a:r>
          </a:p>
          <a:p>
            <a:pPr eaLnBrk="1" hangingPunct="1"/>
            <a:r>
              <a:rPr lang="en-US" dirty="0">
                <a:solidFill>
                  <a:schemeClr val="folHlink"/>
                </a:solidFill>
                <a:latin typeface="Arial" charset="0"/>
              </a:rPr>
              <a:t>COPPE – </a:t>
            </a:r>
            <a:r>
              <a:rPr lang="en-US" dirty="0" err="1">
                <a:solidFill>
                  <a:schemeClr val="folHlink"/>
                </a:solidFill>
                <a:latin typeface="Arial" charset="0"/>
              </a:rPr>
              <a:t>Universidade</a:t>
            </a:r>
            <a:r>
              <a:rPr lang="en-US" dirty="0">
                <a:solidFill>
                  <a:schemeClr val="folHlink"/>
                </a:solidFill>
                <a:latin typeface="Arial" charset="0"/>
              </a:rPr>
              <a:t> Federal do Rio de Janeiro </a:t>
            </a:r>
          </a:p>
          <a:p>
            <a:pPr eaLnBrk="1" hangingPunct="1"/>
            <a:r>
              <a:rPr lang="en-US" dirty="0">
                <a:solidFill>
                  <a:schemeClr val="folHlink"/>
                </a:solidFill>
                <a:latin typeface="Arial" charset="0"/>
              </a:rPr>
              <a:t>Rio de Janeiro – </a:t>
            </a:r>
            <a:r>
              <a:rPr lang="en-US" dirty="0" err="1">
                <a:solidFill>
                  <a:schemeClr val="folHlink"/>
                </a:solidFill>
                <a:latin typeface="Arial" charset="0"/>
              </a:rPr>
              <a:t>Brasil</a:t>
            </a:r>
            <a:endParaRPr lang="en-US" dirty="0">
              <a:solidFill>
                <a:schemeClr val="folHlink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folHlink"/>
                </a:solidFill>
                <a:latin typeface="Arial" charset="0"/>
              </a:rPr>
              <a:t>email</a:t>
            </a:r>
          </a:p>
        </p:txBody>
      </p:sp>
      <p:pic>
        <p:nvPicPr>
          <p:cNvPr id="17" name="Picture 2" descr="Brasão da PUC-Ri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1" y="5373216"/>
            <a:ext cx="8001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70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 bwMode="auto">
          <a:xfrm>
            <a:off x="234000" y="807120"/>
            <a:ext cx="86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234000" y="1052214"/>
            <a:ext cx="8676000" cy="489706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2400">
                <a:solidFill>
                  <a:srgbClr val="000099"/>
                </a:solidFill>
              </a:defRPr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000099"/>
                </a:solidFill>
              </a:defRPr>
            </a:lvl3pPr>
            <a:lvl4pPr>
              <a:defRPr sz="1600">
                <a:solidFill>
                  <a:srgbClr val="000099"/>
                </a:solidFill>
              </a:defRPr>
            </a:lvl4pPr>
            <a:lvl5pPr>
              <a:defRPr sz="1600">
                <a:solidFill>
                  <a:srgbClr val="000099"/>
                </a:solidFill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4000" y="50800"/>
            <a:ext cx="8676000" cy="75632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2800" b="1">
                <a:solidFill>
                  <a:srgbClr val="000099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cxnSp>
        <p:nvCxnSpPr>
          <p:cNvPr id="7" name="Conector reto 6"/>
          <p:cNvCxnSpPr/>
          <p:nvPr userDrawn="1"/>
        </p:nvCxnSpPr>
        <p:spPr bwMode="auto">
          <a:xfrm>
            <a:off x="234000" y="6139904"/>
            <a:ext cx="86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413137" y="6381328"/>
            <a:ext cx="447676" cy="22041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2563A5-5CF2-448E-9B6D-D238D712411C}" type="slidenum">
              <a:rPr lang="en-US" sz="1100" smtClean="0">
                <a:solidFill>
                  <a:schemeClr val="bg1"/>
                </a:solidFill>
              </a:rPr>
              <a:pPr/>
              <a:t>‹nº›</a:t>
            </a:fld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9" name="Picture 4" descr="Brasão da PUC-Rio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84"/>
          <a:stretch/>
        </p:blipFill>
        <p:spPr bwMode="auto">
          <a:xfrm>
            <a:off x="107504" y="5832456"/>
            <a:ext cx="800100" cy="96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rasão da PUC-Rio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55"/>
          <a:stretch/>
        </p:blipFill>
        <p:spPr bwMode="auto">
          <a:xfrm>
            <a:off x="907604" y="6421662"/>
            <a:ext cx="800100" cy="37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5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77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7941"/>
            <a:ext cx="8928992" cy="1066800"/>
          </a:xfrm>
        </p:spPr>
        <p:txBody>
          <a:bodyPr/>
          <a:lstStyle/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598813"/>
            <a:ext cx="8352928" cy="468000"/>
          </a:xfrm>
        </p:spPr>
        <p:txBody>
          <a:bodyPr/>
          <a:lstStyle/>
          <a:p>
            <a:r>
              <a:rPr lang="pt-BR" sz="2400" dirty="0" smtClean="0"/>
              <a:t>Primeiro autor, Segundo autor, Terceiro autor</a:t>
            </a: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2"/>
          </p:nvPr>
        </p:nvSpPr>
        <p:spPr>
          <a:xfrm>
            <a:off x="395536" y="4941168"/>
            <a:ext cx="8352928" cy="288000"/>
          </a:xfrm>
        </p:spPr>
        <p:txBody>
          <a:bodyPr/>
          <a:lstStyle/>
          <a:p>
            <a:r>
              <a:rPr lang="pt-BR" dirty="0" smtClean="0"/>
              <a:t>Cidade, País e Data</a:t>
            </a:r>
            <a:endParaRPr lang="pt-BR" dirty="0"/>
          </a:p>
        </p:txBody>
      </p:sp>
      <p:sp>
        <p:nvSpPr>
          <p:cNvPr id="6" name="Text Box 1053"/>
          <p:cNvSpPr txBox="1">
            <a:spLocks noChangeArrowheads="1"/>
          </p:cNvSpPr>
          <p:nvPr/>
        </p:nvSpPr>
        <p:spPr bwMode="auto">
          <a:xfrm>
            <a:off x="313184" y="2780928"/>
            <a:ext cx="835292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folHlink"/>
                </a:solidFill>
                <a:latin typeface="Arial" charset="0"/>
              </a:rPr>
              <a:t>Civil </a:t>
            </a:r>
            <a:r>
              <a:rPr lang="en-US" dirty="0" smtClean="0">
                <a:solidFill>
                  <a:schemeClr val="folHlink"/>
                </a:solidFill>
                <a:latin typeface="Arial" charset="0"/>
              </a:rPr>
              <a:t>and Environmental Engineering </a:t>
            </a:r>
            <a:r>
              <a:rPr lang="en-US" dirty="0">
                <a:solidFill>
                  <a:schemeClr val="folHlink"/>
                </a:solidFill>
                <a:latin typeface="Arial" charset="0"/>
              </a:rPr>
              <a:t>Department</a:t>
            </a:r>
          </a:p>
          <a:p>
            <a:r>
              <a:rPr lang="en-US" dirty="0" err="1">
                <a:solidFill>
                  <a:schemeClr val="folHlink"/>
                </a:solidFill>
                <a:latin typeface="Arial" charset="0"/>
              </a:rPr>
              <a:t>Pontifícia</a:t>
            </a:r>
            <a:r>
              <a:rPr lang="en-US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folHlink"/>
                </a:solidFill>
                <a:latin typeface="Arial" charset="0"/>
              </a:rPr>
              <a:t>Universidade</a:t>
            </a:r>
            <a:r>
              <a:rPr lang="en-US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folHlink"/>
                </a:solidFill>
                <a:latin typeface="Arial" charset="0"/>
              </a:rPr>
              <a:t>Católica</a:t>
            </a:r>
            <a:r>
              <a:rPr lang="en-US" dirty="0">
                <a:solidFill>
                  <a:schemeClr val="folHlink"/>
                </a:solidFill>
                <a:latin typeface="Arial" charset="0"/>
              </a:rPr>
              <a:t> do Rio de Janeiro (PUC-Rio)</a:t>
            </a:r>
          </a:p>
          <a:p>
            <a:r>
              <a:rPr lang="en-US" dirty="0">
                <a:solidFill>
                  <a:schemeClr val="folHlink"/>
                </a:solidFill>
                <a:latin typeface="Arial" charset="0"/>
              </a:rPr>
              <a:t>Rio de Janeiro – </a:t>
            </a:r>
            <a:r>
              <a:rPr lang="en-US" dirty="0" err="1">
                <a:solidFill>
                  <a:schemeClr val="folHlink"/>
                </a:solidFill>
                <a:latin typeface="Arial" charset="0"/>
              </a:rPr>
              <a:t>Brasil</a:t>
            </a:r>
            <a:endParaRPr lang="en-US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1"/>
          </p:nvPr>
        </p:nvSpPr>
        <p:spPr>
          <a:xfrm>
            <a:off x="827584" y="5457833"/>
            <a:ext cx="7632848" cy="304881"/>
          </a:xfrm>
        </p:spPr>
        <p:txBody>
          <a:bodyPr/>
          <a:lstStyle/>
          <a:p>
            <a:r>
              <a:rPr lang="pt-BR" dirty="0" smtClean="0"/>
              <a:t>Nome do congresso</a:t>
            </a:r>
            <a:endParaRPr lang="pt-BR" dirty="0"/>
          </a:p>
        </p:txBody>
      </p:sp>
      <p:pic>
        <p:nvPicPr>
          <p:cNvPr id="9" name="Picture 2" descr="Laboratório de Estruturas e Materia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4"/>
          <a:stretch/>
        </p:blipFill>
        <p:spPr bwMode="auto">
          <a:xfrm>
            <a:off x="6971638" y="5762714"/>
            <a:ext cx="2000309" cy="97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XXXXXXXXXXX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48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xas">
  <a:themeElements>
    <a:clrScheme name="Personalizada 1">
      <a:dk1>
        <a:srgbClr val="000022"/>
      </a:dk1>
      <a:lt1>
        <a:srgbClr val="FFFFFF"/>
      </a:lt1>
      <a:dk2>
        <a:srgbClr val="000066"/>
      </a:dk2>
      <a:lt2>
        <a:srgbClr val="FFCC00"/>
      </a:lt2>
      <a:accent1>
        <a:srgbClr val="666699"/>
      </a:accent1>
      <a:accent2>
        <a:srgbClr val="000048"/>
      </a:accent2>
      <a:accent3>
        <a:srgbClr val="AAAAB8"/>
      </a:accent3>
      <a:accent4>
        <a:srgbClr val="DADADA"/>
      </a:accent4>
      <a:accent5>
        <a:srgbClr val="B8B8CA"/>
      </a:accent5>
      <a:accent6>
        <a:srgbClr val="000040"/>
      </a:accent6>
      <a:hlink>
        <a:srgbClr val="9999FF"/>
      </a:hlink>
      <a:folHlink>
        <a:srgbClr val="000099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rgbClr val="000099"/>
            </a:solidFill>
            <a:latin typeface="+mn-lt"/>
          </a:defRPr>
        </a:defPPr>
      </a:lstStyle>
    </a:txDef>
  </a:objectDefaults>
  <a:extraClrSchemeLst>
    <a:extraClrScheme>
      <a:clrScheme name="Faix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xa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xa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xa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xa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xa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20489</TotalTime>
  <Words>38</Words>
  <Application>Microsoft Office PowerPoint</Application>
  <PresentationFormat>Apresentação na tela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Faixas</vt:lpstr>
      <vt:lpstr>Título</vt:lpstr>
      <vt:lpstr>XXXXXXXXXXX</vt:lpstr>
    </vt:vector>
  </TitlesOfParts>
  <Company>BSA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</dc:creator>
  <cp:lastModifiedBy>Flavio</cp:lastModifiedBy>
  <cp:revision>895</cp:revision>
  <dcterms:created xsi:type="dcterms:W3CDTF">2004-09-11T21:30:19Z</dcterms:created>
  <dcterms:modified xsi:type="dcterms:W3CDTF">2017-02-26T19:50:47Z</dcterms:modified>
</cp:coreProperties>
</file>